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0" r:id="rId1"/>
  </p:sldMasterIdLst>
  <p:sldIdLst>
    <p:sldId id="256" r:id="rId2"/>
    <p:sldId id="267" r:id="rId3"/>
    <p:sldId id="258" r:id="rId4"/>
    <p:sldId id="259" r:id="rId5"/>
    <p:sldId id="268" r:id="rId6"/>
    <p:sldId id="265" r:id="rId7"/>
    <p:sldId id="260" r:id="rId8"/>
    <p:sldId id="261" r:id="rId9"/>
    <p:sldId id="263" r:id="rId10"/>
    <p:sldId id="257" r:id="rId11"/>
    <p:sldId id="269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7FC4CF-BE85-484B-8818-6D4CF2FC21E4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337A00D-8F53-4B9F-8E0D-ADB32F9A1D93}">
      <dgm:prSet custT="1"/>
      <dgm:spPr>
        <a:solidFill>
          <a:schemeClr val="accent1">
            <a:lumMod val="75000"/>
          </a:schemeClr>
        </a:solidFill>
      </dgm:spPr>
      <dgm:t>
        <a:bodyPr/>
        <a:lstStyle/>
        <a:p>
          <a:pPr rtl="0"/>
          <a:r>
            <a:rPr lang="en-US" sz="4400" b="1" dirty="0" smtClean="0"/>
            <a:t>ON-PAGE </a:t>
          </a:r>
        </a:p>
        <a:p>
          <a:pPr rtl="0"/>
          <a:r>
            <a:rPr lang="en-US" sz="4400" b="1" dirty="0" smtClean="0"/>
            <a:t>SEO</a:t>
          </a:r>
          <a:endParaRPr lang="en-US" sz="4400" dirty="0"/>
        </a:p>
      </dgm:t>
    </dgm:pt>
    <dgm:pt modelId="{849EE5B6-627B-4C42-BEBD-D006F4010230}" type="parTrans" cxnId="{CB5CF86C-E686-47F2-97FD-EFB0C66F40DE}">
      <dgm:prSet/>
      <dgm:spPr/>
      <dgm:t>
        <a:bodyPr/>
        <a:lstStyle/>
        <a:p>
          <a:endParaRPr lang="en-US"/>
        </a:p>
      </dgm:t>
    </dgm:pt>
    <dgm:pt modelId="{CCA57A25-798E-40E4-BCCB-26F06359E134}" type="sibTrans" cxnId="{CB5CF86C-E686-47F2-97FD-EFB0C66F40DE}">
      <dgm:prSet/>
      <dgm:spPr/>
      <dgm:t>
        <a:bodyPr/>
        <a:lstStyle/>
        <a:p>
          <a:endParaRPr lang="en-US"/>
        </a:p>
      </dgm:t>
    </dgm:pt>
    <dgm:pt modelId="{0D1DAE40-9AC7-4583-AFC5-6E6587781424}">
      <dgm:prSet custT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>
        <a:solidFill>
          <a:schemeClr val="accent1">
            <a:lumMod val="60000"/>
            <a:lumOff val="40000"/>
          </a:schemeClr>
        </a:solidFill>
        <a:ln/>
      </dgm:spPr>
      <dgm:t>
        <a:bodyPr/>
        <a:lstStyle/>
        <a:p>
          <a:pPr rtl="0"/>
          <a:r>
            <a:rPr lang="en-US" sz="4000" b="1" dirty="0" smtClean="0"/>
            <a:t>OFF-PAGE </a:t>
          </a:r>
        </a:p>
        <a:p>
          <a:pPr rtl="0"/>
          <a:r>
            <a:rPr lang="en-US" sz="4000" b="1" dirty="0" smtClean="0"/>
            <a:t>SEO</a:t>
          </a:r>
          <a:endParaRPr lang="en-US" sz="4000" dirty="0"/>
        </a:p>
      </dgm:t>
    </dgm:pt>
    <dgm:pt modelId="{D83D3CBA-EB02-402F-9A59-907C7713DD2A}" type="parTrans" cxnId="{06B7AE25-D8FD-4997-9446-7C1379EC80EF}">
      <dgm:prSet/>
      <dgm:spPr/>
      <dgm:t>
        <a:bodyPr/>
        <a:lstStyle/>
        <a:p>
          <a:endParaRPr lang="en-US"/>
        </a:p>
      </dgm:t>
    </dgm:pt>
    <dgm:pt modelId="{82D5D40D-03A0-4CAB-A4A6-E8BB39A6C3CC}" type="sibTrans" cxnId="{06B7AE25-D8FD-4997-9446-7C1379EC80EF}">
      <dgm:prSet/>
      <dgm:spPr/>
      <dgm:t>
        <a:bodyPr/>
        <a:lstStyle/>
        <a:p>
          <a:endParaRPr lang="en-US"/>
        </a:p>
      </dgm:t>
    </dgm:pt>
    <dgm:pt modelId="{DC74058E-9C48-40C2-8D4A-8E97AA3E1493}" type="pres">
      <dgm:prSet presAssocID="{D87FC4CF-BE85-484B-8818-6D4CF2FC21E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45F77B5-6524-49A8-BEF7-89CFE3045829}" type="pres">
      <dgm:prSet presAssocID="{8337A00D-8F53-4B9F-8E0D-ADB32F9A1D93}" presName="hierRoot1" presStyleCnt="0">
        <dgm:presLayoutVars>
          <dgm:hierBranch val="init"/>
        </dgm:presLayoutVars>
      </dgm:prSet>
      <dgm:spPr/>
    </dgm:pt>
    <dgm:pt modelId="{B7148A7A-A3D7-413D-A144-E09B6D962805}" type="pres">
      <dgm:prSet presAssocID="{8337A00D-8F53-4B9F-8E0D-ADB32F9A1D93}" presName="rootComposite1" presStyleCnt="0"/>
      <dgm:spPr/>
    </dgm:pt>
    <dgm:pt modelId="{52512682-6809-4AEA-B07B-39D3D18BE1A6}" type="pres">
      <dgm:prSet presAssocID="{8337A00D-8F53-4B9F-8E0D-ADB32F9A1D93}" presName="rootText1" presStyleLbl="node0" presStyleIdx="0" presStyleCnt="2" custLinFactNeighborX="-1282" custLinFactNeighborY="-98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F3E18E-A21A-40A4-A569-E57728C09AB5}" type="pres">
      <dgm:prSet presAssocID="{8337A00D-8F53-4B9F-8E0D-ADB32F9A1D93}" presName="rootConnector1" presStyleLbl="node1" presStyleIdx="0" presStyleCnt="0"/>
      <dgm:spPr/>
      <dgm:t>
        <a:bodyPr/>
        <a:lstStyle/>
        <a:p>
          <a:endParaRPr lang="en-US"/>
        </a:p>
      </dgm:t>
    </dgm:pt>
    <dgm:pt modelId="{FC3A1750-B296-4B2A-A3CC-1D43FFECC61A}" type="pres">
      <dgm:prSet presAssocID="{8337A00D-8F53-4B9F-8E0D-ADB32F9A1D93}" presName="hierChild2" presStyleCnt="0"/>
      <dgm:spPr/>
    </dgm:pt>
    <dgm:pt modelId="{D1DF5EF9-32D2-4E4C-9188-E4DAF015AFFE}" type="pres">
      <dgm:prSet presAssocID="{8337A00D-8F53-4B9F-8E0D-ADB32F9A1D93}" presName="hierChild3" presStyleCnt="0"/>
      <dgm:spPr/>
    </dgm:pt>
    <dgm:pt modelId="{BF2127CF-125F-4EF4-8F2C-9CDF775DF500}" type="pres">
      <dgm:prSet presAssocID="{0D1DAE40-9AC7-4583-AFC5-6E6587781424}" presName="hierRoot1" presStyleCnt="0">
        <dgm:presLayoutVars>
          <dgm:hierBranch val="init"/>
        </dgm:presLayoutVars>
      </dgm:prSet>
      <dgm:spPr/>
    </dgm:pt>
    <dgm:pt modelId="{C7F35524-E1F1-4BDB-AFAF-4A7D1E7507D8}" type="pres">
      <dgm:prSet presAssocID="{0D1DAE40-9AC7-4583-AFC5-6E6587781424}" presName="rootComposite1" presStyleCnt="0"/>
      <dgm:spPr/>
    </dgm:pt>
    <dgm:pt modelId="{F109E5C1-3890-417E-BBAE-2C6974A025E5}" type="pres">
      <dgm:prSet presAssocID="{0D1DAE40-9AC7-4583-AFC5-6E6587781424}" presName="rootText1" presStyleLbl="node0" presStyleIdx="1" presStyleCnt="2" custLinFactNeighborX="581" custLinFactNeighborY="-97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737F7AD-800A-410F-93BF-CC11385F64AF}" type="pres">
      <dgm:prSet presAssocID="{0D1DAE40-9AC7-4583-AFC5-6E6587781424}" presName="rootConnector1" presStyleLbl="node1" presStyleIdx="0" presStyleCnt="0"/>
      <dgm:spPr/>
      <dgm:t>
        <a:bodyPr/>
        <a:lstStyle/>
        <a:p>
          <a:endParaRPr lang="en-US"/>
        </a:p>
      </dgm:t>
    </dgm:pt>
    <dgm:pt modelId="{166988A9-8465-4D3A-B28A-1E265C5857F7}" type="pres">
      <dgm:prSet presAssocID="{0D1DAE40-9AC7-4583-AFC5-6E6587781424}" presName="hierChild2" presStyleCnt="0"/>
      <dgm:spPr/>
    </dgm:pt>
    <dgm:pt modelId="{9CB3BDAE-27F9-4306-8382-E7C12EA3E26D}" type="pres">
      <dgm:prSet presAssocID="{0D1DAE40-9AC7-4583-AFC5-6E6587781424}" presName="hierChild3" presStyleCnt="0"/>
      <dgm:spPr/>
    </dgm:pt>
  </dgm:ptLst>
  <dgm:cxnLst>
    <dgm:cxn modelId="{FBA8CEC9-C17A-42FD-A2CC-20135F9919A9}" type="presOf" srcId="{8337A00D-8F53-4B9F-8E0D-ADB32F9A1D93}" destId="{1CF3E18E-A21A-40A4-A569-E57728C09AB5}" srcOrd="1" destOrd="0" presId="urn:microsoft.com/office/officeart/2005/8/layout/orgChart1"/>
    <dgm:cxn modelId="{9546C59A-DABD-4EF9-8D01-35A98401C9CC}" type="presOf" srcId="{0D1DAE40-9AC7-4583-AFC5-6E6587781424}" destId="{F109E5C1-3890-417E-BBAE-2C6974A025E5}" srcOrd="0" destOrd="0" presId="urn:microsoft.com/office/officeart/2005/8/layout/orgChart1"/>
    <dgm:cxn modelId="{06B7AE25-D8FD-4997-9446-7C1379EC80EF}" srcId="{D87FC4CF-BE85-484B-8818-6D4CF2FC21E4}" destId="{0D1DAE40-9AC7-4583-AFC5-6E6587781424}" srcOrd="1" destOrd="0" parTransId="{D83D3CBA-EB02-402F-9A59-907C7713DD2A}" sibTransId="{82D5D40D-03A0-4CAB-A4A6-E8BB39A6C3CC}"/>
    <dgm:cxn modelId="{89BBDA55-4F4C-4A2C-BB5B-E70A302A1B3B}" type="presOf" srcId="{0D1DAE40-9AC7-4583-AFC5-6E6587781424}" destId="{C737F7AD-800A-410F-93BF-CC11385F64AF}" srcOrd="1" destOrd="0" presId="urn:microsoft.com/office/officeart/2005/8/layout/orgChart1"/>
    <dgm:cxn modelId="{CB5CF86C-E686-47F2-97FD-EFB0C66F40DE}" srcId="{D87FC4CF-BE85-484B-8818-6D4CF2FC21E4}" destId="{8337A00D-8F53-4B9F-8E0D-ADB32F9A1D93}" srcOrd="0" destOrd="0" parTransId="{849EE5B6-627B-4C42-BEBD-D006F4010230}" sibTransId="{CCA57A25-798E-40E4-BCCB-26F06359E134}"/>
    <dgm:cxn modelId="{63EC80DF-9004-4EB8-9DF3-939D331E9E3B}" type="presOf" srcId="{D87FC4CF-BE85-484B-8818-6D4CF2FC21E4}" destId="{DC74058E-9C48-40C2-8D4A-8E97AA3E1493}" srcOrd="0" destOrd="0" presId="urn:microsoft.com/office/officeart/2005/8/layout/orgChart1"/>
    <dgm:cxn modelId="{C5BF154C-D660-4807-9BCB-422EF00B15AE}" type="presOf" srcId="{8337A00D-8F53-4B9F-8E0D-ADB32F9A1D93}" destId="{52512682-6809-4AEA-B07B-39D3D18BE1A6}" srcOrd="0" destOrd="0" presId="urn:microsoft.com/office/officeart/2005/8/layout/orgChart1"/>
    <dgm:cxn modelId="{78F9A069-C956-406B-A37B-DF314B40F6F2}" type="presParOf" srcId="{DC74058E-9C48-40C2-8D4A-8E97AA3E1493}" destId="{245F77B5-6524-49A8-BEF7-89CFE3045829}" srcOrd="0" destOrd="0" presId="urn:microsoft.com/office/officeart/2005/8/layout/orgChart1"/>
    <dgm:cxn modelId="{E3F4440E-9C6C-45BC-805A-CF1DF87BFFDF}" type="presParOf" srcId="{245F77B5-6524-49A8-BEF7-89CFE3045829}" destId="{B7148A7A-A3D7-413D-A144-E09B6D962805}" srcOrd="0" destOrd="0" presId="urn:microsoft.com/office/officeart/2005/8/layout/orgChart1"/>
    <dgm:cxn modelId="{505967DC-5FFD-4D33-B202-FE33A537151A}" type="presParOf" srcId="{B7148A7A-A3D7-413D-A144-E09B6D962805}" destId="{52512682-6809-4AEA-B07B-39D3D18BE1A6}" srcOrd="0" destOrd="0" presId="urn:microsoft.com/office/officeart/2005/8/layout/orgChart1"/>
    <dgm:cxn modelId="{F6AFE141-5EEA-42E4-A963-38370F85021F}" type="presParOf" srcId="{B7148A7A-A3D7-413D-A144-E09B6D962805}" destId="{1CF3E18E-A21A-40A4-A569-E57728C09AB5}" srcOrd="1" destOrd="0" presId="urn:microsoft.com/office/officeart/2005/8/layout/orgChart1"/>
    <dgm:cxn modelId="{09D13890-693D-4350-97D5-3DEA4CCAE860}" type="presParOf" srcId="{245F77B5-6524-49A8-BEF7-89CFE3045829}" destId="{FC3A1750-B296-4B2A-A3CC-1D43FFECC61A}" srcOrd="1" destOrd="0" presId="urn:microsoft.com/office/officeart/2005/8/layout/orgChart1"/>
    <dgm:cxn modelId="{723B8E81-0E17-4C48-8953-97635D3597A5}" type="presParOf" srcId="{245F77B5-6524-49A8-BEF7-89CFE3045829}" destId="{D1DF5EF9-32D2-4E4C-9188-E4DAF015AFFE}" srcOrd="2" destOrd="0" presId="urn:microsoft.com/office/officeart/2005/8/layout/orgChart1"/>
    <dgm:cxn modelId="{C4F53775-96E5-4796-8529-BA528B60A852}" type="presParOf" srcId="{DC74058E-9C48-40C2-8D4A-8E97AA3E1493}" destId="{BF2127CF-125F-4EF4-8F2C-9CDF775DF500}" srcOrd="1" destOrd="0" presId="urn:microsoft.com/office/officeart/2005/8/layout/orgChart1"/>
    <dgm:cxn modelId="{6C407FC4-5D50-4D80-806C-03FA83776373}" type="presParOf" srcId="{BF2127CF-125F-4EF4-8F2C-9CDF775DF500}" destId="{C7F35524-E1F1-4BDB-AFAF-4A7D1E7507D8}" srcOrd="0" destOrd="0" presId="urn:microsoft.com/office/officeart/2005/8/layout/orgChart1"/>
    <dgm:cxn modelId="{02C98823-E54E-4B46-842D-D90CABB11BBE}" type="presParOf" srcId="{C7F35524-E1F1-4BDB-AFAF-4A7D1E7507D8}" destId="{F109E5C1-3890-417E-BBAE-2C6974A025E5}" srcOrd="0" destOrd="0" presId="urn:microsoft.com/office/officeart/2005/8/layout/orgChart1"/>
    <dgm:cxn modelId="{40568105-720E-498D-AB93-644917C436E7}" type="presParOf" srcId="{C7F35524-E1F1-4BDB-AFAF-4A7D1E7507D8}" destId="{C737F7AD-800A-410F-93BF-CC11385F64AF}" srcOrd="1" destOrd="0" presId="urn:microsoft.com/office/officeart/2005/8/layout/orgChart1"/>
    <dgm:cxn modelId="{CB6DBF63-613A-458E-96ED-5C5BBBFDE3CA}" type="presParOf" srcId="{BF2127CF-125F-4EF4-8F2C-9CDF775DF500}" destId="{166988A9-8465-4D3A-B28A-1E265C5857F7}" srcOrd="1" destOrd="0" presId="urn:microsoft.com/office/officeart/2005/8/layout/orgChart1"/>
    <dgm:cxn modelId="{F067153B-2DE7-47F8-968E-B46231F75936}" type="presParOf" srcId="{BF2127CF-125F-4EF4-8F2C-9CDF775DF500}" destId="{9CB3BDAE-27F9-4306-8382-E7C12EA3E26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7FC4CF-BE85-484B-8818-6D4CF2FC21E4}" type="doc">
      <dgm:prSet loTypeId="urn:microsoft.com/office/officeart/2005/8/layout/orgChart1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8337A00D-8F53-4B9F-8E0D-ADB32F9A1D93}">
      <dgm:prSet custT="1"/>
      <dgm:spPr>
        <a:solidFill>
          <a:schemeClr val="accent1">
            <a:lumMod val="75000"/>
          </a:schemeClr>
        </a:solidFill>
      </dgm:spPr>
      <dgm:t>
        <a:bodyPr/>
        <a:lstStyle/>
        <a:p>
          <a:pPr rtl="0"/>
          <a:r>
            <a:rPr lang="en-US" sz="4400" b="1" dirty="0" smtClean="0"/>
            <a:t>Black Hat </a:t>
          </a:r>
        </a:p>
        <a:p>
          <a:pPr rtl="0"/>
          <a:r>
            <a:rPr lang="en-US" sz="4400" b="1" dirty="0" smtClean="0"/>
            <a:t>SEO</a:t>
          </a:r>
          <a:endParaRPr lang="en-US" sz="4400" dirty="0"/>
        </a:p>
      </dgm:t>
    </dgm:pt>
    <dgm:pt modelId="{849EE5B6-627B-4C42-BEBD-D006F4010230}" type="parTrans" cxnId="{CB5CF86C-E686-47F2-97FD-EFB0C66F40DE}">
      <dgm:prSet/>
      <dgm:spPr/>
      <dgm:t>
        <a:bodyPr/>
        <a:lstStyle/>
        <a:p>
          <a:endParaRPr lang="en-US"/>
        </a:p>
      </dgm:t>
    </dgm:pt>
    <dgm:pt modelId="{CCA57A25-798E-40E4-BCCB-26F06359E134}" type="sibTrans" cxnId="{CB5CF86C-E686-47F2-97FD-EFB0C66F40DE}">
      <dgm:prSet/>
      <dgm:spPr/>
      <dgm:t>
        <a:bodyPr/>
        <a:lstStyle/>
        <a:p>
          <a:endParaRPr lang="en-US"/>
        </a:p>
      </dgm:t>
    </dgm:pt>
    <dgm:pt modelId="{0D1DAE40-9AC7-4583-AFC5-6E6587781424}">
      <dgm:prSet custT="1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>
        <a:solidFill>
          <a:schemeClr val="accent1">
            <a:lumMod val="60000"/>
            <a:lumOff val="40000"/>
          </a:schemeClr>
        </a:solidFill>
        <a:ln/>
      </dgm:spPr>
      <dgm:t>
        <a:bodyPr/>
        <a:lstStyle/>
        <a:p>
          <a:pPr rtl="0"/>
          <a:r>
            <a:rPr lang="en-US" sz="4000" b="1" dirty="0" smtClean="0"/>
            <a:t>White Hat </a:t>
          </a:r>
        </a:p>
        <a:p>
          <a:pPr rtl="0"/>
          <a:r>
            <a:rPr lang="en-US" sz="4000" b="1" dirty="0" smtClean="0"/>
            <a:t>SEO</a:t>
          </a:r>
          <a:endParaRPr lang="en-US" sz="4000" dirty="0"/>
        </a:p>
      </dgm:t>
    </dgm:pt>
    <dgm:pt modelId="{D83D3CBA-EB02-402F-9A59-907C7713DD2A}" type="parTrans" cxnId="{06B7AE25-D8FD-4997-9446-7C1379EC80EF}">
      <dgm:prSet/>
      <dgm:spPr/>
      <dgm:t>
        <a:bodyPr/>
        <a:lstStyle/>
        <a:p>
          <a:endParaRPr lang="en-US"/>
        </a:p>
      </dgm:t>
    </dgm:pt>
    <dgm:pt modelId="{82D5D40D-03A0-4CAB-A4A6-E8BB39A6C3CC}" type="sibTrans" cxnId="{06B7AE25-D8FD-4997-9446-7C1379EC80EF}">
      <dgm:prSet/>
      <dgm:spPr/>
      <dgm:t>
        <a:bodyPr/>
        <a:lstStyle/>
        <a:p>
          <a:endParaRPr lang="en-US"/>
        </a:p>
      </dgm:t>
    </dgm:pt>
    <dgm:pt modelId="{FCA0D44F-C07B-4D13-AD31-EFED89168843}">
      <dgm:prSet custT="1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>
        <a:ln/>
      </dgm:spPr>
      <dgm:t>
        <a:bodyPr/>
        <a:lstStyle/>
        <a:p>
          <a:pPr rtl="0"/>
          <a:r>
            <a:rPr lang="en-US" sz="4400" b="1" dirty="0" smtClean="0"/>
            <a:t>Gray Hat  SEO</a:t>
          </a:r>
          <a:endParaRPr lang="en-US" sz="4400" b="1" dirty="0"/>
        </a:p>
      </dgm:t>
    </dgm:pt>
    <dgm:pt modelId="{1180B9BD-87A0-48BD-8DDB-677FB93E42E5}" type="parTrans" cxnId="{5D2633CB-CCA9-436B-8457-C7DC632A1518}">
      <dgm:prSet/>
      <dgm:spPr/>
      <dgm:t>
        <a:bodyPr/>
        <a:lstStyle/>
        <a:p>
          <a:endParaRPr lang="en-US"/>
        </a:p>
      </dgm:t>
    </dgm:pt>
    <dgm:pt modelId="{1DACE2D1-FBA0-4882-9D93-C876B48725DA}" type="sibTrans" cxnId="{5D2633CB-CCA9-436B-8457-C7DC632A1518}">
      <dgm:prSet/>
      <dgm:spPr/>
      <dgm:t>
        <a:bodyPr/>
        <a:lstStyle/>
        <a:p>
          <a:endParaRPr lang="en-US"/>
        </a:p>
      </dgm:t>
    </dgm:pt>
    <dgm:pt modelId="{DC74058E-9C48-40C2-8D4A-8E97AA3E1493}" type="pres">
      <dgm:prSet presAssocID="{D87FC4CF-BE85-484B-8818-6D4CF2FC21E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45F77B5-6524-49A8-BEF7-89CFE3045829}" type="pres">
      <dgm:prSet presAssocID="{8337A00D-8F53-4B9F-8E0D-ADB32F9A1D93}" presName="hierRoot1" presStyleCnt="0">
        <dgm:presLayoutVars>
          <dgm:hierBranch val="init"/>
        </dgm:presLayoutVars>
      </dgm:prSet>
      <dgm:spPr/>
    </dgm:pt>
    <dgm:pt modelId="{B7148A7A-A3D7-413D-A144-E09B6D962805}" type="pres">
      <dgm:prSet presAssocID="{8337A00D-8F53-4B9F-8E0D-ADB32F9A1D93}" presName="rootComposite1" presStyleCnt="0"/>
      <dgm:spPr/>
    </dgm:pt>
    <dgm:pt modelId="{52512682-6809-4AEA-B07B-39D3D18BE1A6}" type="pres">
      <dgm:prSet presAssocID="{8337A00D-8F53-4B9F-8E0D-ADB32F9A1D93}" presName="rootText1" presStyleLbl="node0" presStyleIdx="0" presStyleCnt="3" custScaleX="97055" custScaleY="133118" custLinFactNeighborX="23" custLinFactNeighborY="-97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CF3E18E-A21A-40A4-A569-E57728C09AB5}" type="pres">
      <dgm:prSet presAssocID="{8337A00D-8F53-4B9F-8E0D-ADB32F9A1D93}" presName="rootConnector1" presStyleLbl="node1" presStyleIdx="0" presStyleCnt="0"/>
      <dgm:spPr/>
      <dgm:t>
        <a:bodyPr/>
        <a:lstStyle/>
        <a:p>
          <a:endParaRPr lang="en-US"/>
        </a:p>
      </dgm:t>
    </dgm:pt>
    <dgm:pt modelId="{FC3A1750-B296-4B2A-A3CC-1D43FFECC61A}" type="pres">
      <dgm:prSet presAssocID="{8337A00D-8F53-4B9F-8E0D-ADB32F9A1D93}" presName="hierChild2" presStyleCnt="0"/>
      <dgm:spPr/>
    </dgm:pt>
    <dgm:pt modelId="{D1DF5EF9-32D2-4E4C-9188-E4DAF015AFFE}" type="pres">
      <dgm:prSet presAssocID="{8337A00D-8F53-4B9F-8E0D-ADB32F9A1D93}" presName="hierChild3" presStyleCnt="0"/>
      <dgm:spPr/>
    </dgm:pt>
    <dgm:pt modelId="{BF2127CF-125F-4EF4-8F2C-9CDF775DF500}" type="pres">
      <dgm:prSet presAssocID="{0D1DAE40-9AC7-4583-AFC5-6E6587781424}" presName="hierRoot1" presStyleCnt="0">
        <dgm:presLayoutVars>
          <dgm:hierBranch val="init"/>
        </dgm:presLayoutVars>
      </dgm:prSet>
      <dgm:spPr/>
    </dgm:pt>
    <dgm:pt modelId="{C7F35524-E1F1-4BDB-AFAF-4A7D1E7507D8}" type="pres">
      <dgm:prSet presAssocID="{0D1DAE40-9AC7-4583-AFC5-6E6587781424}" presName="rootComposite1" presStyleCnt="0"/>
      <dgm:spPr/>
    </dgm:pt>
    <dgm:pt modelId="{F109E5C1-3890-417E-BBAE-2C6974A025E5}" type="pres">
      <dgm:prSet presAssocID="{0D1DAE40-9AC7-4583-AFC5-6E6587781424}" presName="rootText1" presStyleLbl="node0" presStyleIdx="1" presStyleCnt="3" custScaleX="86972" custScaleY="129663" custLinFactNeighborX="1948" custLinFactNeighborY="-23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737F7AD-800A-410F-93BF-CC11385F64AF}" type="pres">
      <dgm:prSet presAssocID="{0D1DAE40-9AC7-4583-AFC5-6E6587781424}" presName="rootConnector1" presStyleLbl="node1" presStyleIdx="0" presStyleCnt="0"/>
      <dgm:spPr/>
      <dgm:t>
        <a:bodyPr/>
        <a:lstStyle/>
        <a:p>
          <a:endParaRPr lang="en-US"/>
        </a:p>
      </dgm:t>
    </dgm:pt>
    <dgm:pt modelId="{166988A9-8465-4D3A-B28A-1E265C5857F7}" type="pres">
      <dgm:prSet presAssocID="{0D1DAE40-9AC7-4583-AFC5-6E6587781424}" presName="hierChild2" presStyleCnt="0"/>
      <dgm:spPr/>
    </dgm:pt>
    <dgm:pt modelId="{9CB3BDAE-27F9-4306-8382-E7C12EA3E26D}" type="pres">
      <dgm:prSet presAssocID="{0D1DAE40-9AC7-4583-AFC5-6E6587781424}" presName="hierChild3" presStyleCnt="0"/>
      <dgm:spPr/>
    </dgm:pt>
    <dgm:pt modelId="{2C0A9952-3771-42DA-91E4-0BDF44F18BDD}" type="pres">
      <dgm:prSet presAssocID="{FCA0D44F-C07B-4D13-AD31-EFED89168843}" presName="hierRoot1" presStyleCnt="0">
        <dgm:presLayoutVars>
          <dgm:hierBranch val="init"/>
        </dgm:presLayoutVars>
      </dgm:prSet>
      <dgm:spPr/>
    </dgm:pt>
    <dgm:pt modelId="{38E36C4D-C419-4D87-9725-F144E0146C73}" type="pres">
      <dgm:prSet presAssocID="{FCA0D44F-C07B-4D13-AD31-EFED89168843}" presName="rootComposite1" presStyleCnt="0"/>
      <dgm:spPr/>
    </dgm:pt>
    <dgm:pt modelId="{CB907BBA-2DD1-4E31-BE68-347D3FACA948}" type="pres">
      <dgm:prSet presAssocID="{FCA0D44F-C07B-4D13-AD31-EFED89168843}" presName="rootText1" presStyleLbl="node0" presStyleIdx="2" presStyleCnt="3" custScaleX="91700" custScaleY="12919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F7FCDCD-1E84-4425-95B3-C3076159C563}" type="pres">
      <dgm:prSet presAssocID="{FCA0D44F-C07B-4D13-AD31-EFED89168843}" presName="rootConnector1" presStyleLbl="node1" presStyleIdx="0" presStyleCnt="0"/>
      <dgm:spPr/>
      <dgm:t>
        <a:bodyPr/>
        <a:lstStyle/>
        <a:p>
          <a:endParaRPr lang="en-US"/>
        </a:p>
      </dgm:t>
    </dgm:pt>
    <dgm:pt modelId="{9EDDD11F-4925-4ADE-BFEE-98D0435CC28B}" type="pres">
      <dgm:prSet presAssocID="{FCA0D44F-C07B-4D13-AD31-EFED89168843}" presName="hierChild2" presStyleCnt="0"/>
      <dgm:spPr/>
    </dgm:pt>
    <dgm:pt modelId="{BA06BABA-BBD5-434F-AE6D-6F7F6D7651AD}" type="pres">
      <dgm:prSet presAssocID="{FCA0D44F-C07B-4D13-AD31-EFED89168843}" presName="hierChild3" presStyleCnt="0"/>
      <dgm:spPr/>
    </dgm:pt>
  </dgm:ptLst>
  <dgm:cxnLst>
    <dgm:cxn modelId="{FBA8CEC9-C17A-42FD-A2CC-20135F9919A9}" type="presOf" srcId="{8337A00D-8F53-4B9F-8E0D-ADB32F9A1D93}" destId="{1CF3E18E-A21A-40A4-A569-E57728C09AB5}" srcOrd="1" destOrd="0" presId="urn:microsoft.com/office/officeart/2005/8/layout/orgChart1"/>
    <dgm:cxn modelId="{9546C59A-DABD-4EF9-8D01-35A98401C9CC}" type="presOf" srcId="{0D1DAE40-9AC7-4583-AFC5-6E6587781424}" destId="{F109E5C1-3890-417E-BBAE-2C6974A025E5}" srcOrd="0" destOrd="0" presId="urn:microsoft.com/office/officeart/2005/8/layout/orgChart1"/>
    <dgm:cxn modelId="{7EE3FE95-8F35-401E-9BD7-DDD054338BE9}" type="presOf" srcId="{FCA0D44F-C07B-4D13-AD31-EFED89168843}" destId="{CB907BBA-2DD1-4E31-BE68-347D3FACA948}" srcOrd="0" destOrd="0" presId="urn:microsoft.com/office/officeart/2005/8/layout/orgChart1"/>
    <dgm:cxn modelId="{5D2633CB-CCA9-436B-8457-C7DC632A1518}" srcId="{D87FC4CF-BE85-484B-8818-6D4CF2FC21E4}" destId="{FCA0D44F-C07B-4D13-AD31-EFED89168843}" srcOrd="2" destOrd="0" parTransId="{1180B9BD-87A0-48BD-8DDB-677FB93E42E5}" sibTransId="{1DACE2D1-FBA0-4882-9D93-C876B48725DA}"/>
    <dgm:cxn modelId="{B894BE7E-6A79-43F2-88B1-59A0C2AAC94A}" type="presOf" srcId="{FCA0D44F-C07B-4D13-AD31-EFED89168843}" destId="{CF7FCDCD-1E84-4425-95B3-C3076159C563}" srcOrd="1" destOrd="0" presId="urn:microsoft.com/office/officeart/2005/8/layout/orgChart1"/>
    <dgm:cxn modelId="{06B7AE25-D8FD-4997-9446-7C1379EC80EF}" srcId="{D87FC4CF-BE85-484B-8818-6D4CF2FC21E4}" destId="{0D1DAE40-9AC7-4583-AFC5-6E6587781424}" srcOrd="1" destOrd="0" parTransId="{D83D3CBA-EB02-402F-9A59-907C7713DD2A}" sibTransId="{82D5D40D-03A0-4CAB-A4A6-E8BB39A6C3CC}"/>
    <dgm:cxn modelId="{89BBDA55-4F4C-4A2C-BB5B-E70A302A1B3B}" type="presOf" srcId="{0D1DAE40-9AC7-4583-AFC5-6E6587781424}" destId="{C737F7AD-800A-410F-93BF-CC11385F64AF}" srcOrd="1" destOrd="0" presId="urn:microsoft.com/office/officeart/2005/8/layout/orgChart1"/>
    <dgm:cxn modelId="{CB5CF86C-E686-47F2-97FD-EFB0C66F40DE}" srcId="{D87FC4CF-BE85-484B-8818-6D4CF2FC21E4}" destId="{8337A00D-8F53-4B9F-8E0D-ADB32F9A1D93}" srcOrd="0" destOrd="0" parTransId="{849EE5B6-627B-4C42-BEBD-D006F4010230}" sibTransId="{CCA57A25-798E-40E4-BCCB-26F06359E134}"/>
    <dgm:cxn modelId="{63EC80DF-9004-4EB8-9DF3-939D331E9E3B}" type="presOf" srcId="{D87FC4CF-BE85-484B-8818-6D4CF2FC21E4}" destId="{DC74058E-9C48-40C2-8D4A-8E97AA3E1493}" srcOrd="0" destOrd="0" presId="urn:microsoft.com/office/officeart/2005/8/layout/orgChart1"/>
    <dgm:cxn modelId="{C5BF154C-D660-4807-9BCB-422EF00B15AE}" type="presOf" srcId="{8337A00D-8F53-4B9F-8E0D-ADB32F9A1D93}" destId="{52512682-6809-4AEA-B07B-39D3D18BE1A6}" srcOrd="0" destOrd="0" presId="urn:microsoft.com/office/officeart/2005/8/layout/orgChart1"/>
    <dgm:cxn modelId="{78F9A069-C956-406B-A37B-DF314B40F6F2}" type="presParOf" srcId="{DC74058E-9C48-40C2-8D4A-8E97AA3E1493}" destId="{245F77B5-6524-49A8-BEF7-89CFE3045829}" srcOrd="0" destOrd="0" presId="urn:microsoft.com/office/officeart/2005/8/layout/orgChart1"/>
    <dgm:cxn modelId="{E3F4440E-9C6C-45BC-805A-CF1DF87BFFDF}" type="presParOf" srcId="{245F77B5-6524-49A8-BEF7-89CFE3045829}" destId="{B7148A7A-A3D7-413D-A144-E09B6D962805}" srcOrd="0" destOrd="0" presId="urn:microsoft.com/office/officeart/2005/8/layout/orgChart1"/>
    <dgm:cxn modelId="{505967DC-5FFD-4D33-B202-FE33A537151A}" type="presParOf" srcId="{B7148A7A-A3D7-413D-A144-E09B6D962805}" destId="{52512682-6809-4AEA-B07B-39D3D18BE1A6}" srcOrd="0" destOrd="0" presId="urn:microsoft.com/office/officeart/2005/8/layout/orgChart1"/>
    <dgm:cxn modelId="{F6AFE141-5EEA-42E4-A963-38370F85021F}" type="presParOf" srcId="{B7148A7A-A3D7-413D-A144-E09B6D962805}" destId="{1CF3E18E-A21A-40A4-A569-E57728C09AB5}" srcOrd="1" destOrd="0" presId="urn:microsoft.com/office/officeart/2005/8/layout/orgChart1"/>
    <dgm:cxn modelId="{09D13890-693D-4350-97D5-3DEA4CCAE860}" type="presParOf" srcId="{245F77B5-6524-49A8-BEF7-89CFE3045829}" destId="{FC3A1750-B296-4B2A-A3CC-1D43FFECC61A}" srcOrd="1" destOrd="0" presId="urn:microsoft.com/office/officeart/2005/8/layout/orgChart1"/>
    <dgm:cxn modelId="{723B8E81-0E17-4C48-8953-97635D3597A5}" type="presParOf" srcId="{245F77B5-6524-49A8-BEF7-89CFE3045829}" destId="{D1DF5EF9-32D2-4E4C-9188-E4DAF015AFFE}" srcOrd="2" destOrd="0" presId="urn:microsoft.com/office/officeart/2005/8/layout/orgChart1"/>
    <dgm:cxn modelId="{C4F53775-96E5-4796-8529-BA528B60A852}" type="presParOf" srcId="{DC74058E-9C48-40C2-8D4A-8E97AA3E1493}" destId="{BF2127CF-125F-4EF4-8F2C-9CDF775DF500}" srcOrd="1" destOrd="0" presId="urn:microsoft.com/office/officeart/2005/8/layout/orgChart1"/>
    <dgm:cxn modelId="{6C407FC4-5D50-4D80-806C-03FA83776373}" type="presParOf" srcId="{BF2127CF-125F-4EF4-8F2C-9CDF775DF500}" destId="{C7F35524-E1F1-4BDB-AFAF-4A7D1E7507D8}" srcOrd="0" destOrd="0" presId="urn:microsoft.com/office/officeart/2005/8/layout/orgChart1"/>
    <dgm:cxn modelId="{02C98823-E54E-4B46-842D-D90CABB11BBE}" type="presParOf" srcId="{C7F35524-E1F1-4BDB-AFAF-4A7D1E7507D8}" destId="{F109E5C1-3890-417E-BBAE-2C6974A025E5}" srcOrd="0" destOrd="0" presId="urn:microsoft.com/office/officeart/2005/8/layout/orgChart1"/>
    <dgm:cxn modelId="{40568105-720E-498D-AB93-644917C436E7}" type="presParOf" srcId="{C7F35524-E1F1-4BDB-AFAF-4A7D1E7507D8}" destId="{C737F7AD-800A-410F-93BF-CC11385F64AF}" srcOrd="1" destOrd="0" presId="urn:microsoft.com/office/officeart/2005/8/layout/orgChart1"/>
    <dgm:cxn modelId="{CB6DBF63-613A-458E-96ED-5C5BBBFDE3CA}" type="presParOf" srcId="{BF2127CF-125F-4EF4-8F2C-9CDF775DF500}" destId="{166988A9-8465-4D3A-B28A-1E265C5857F7}" srcOrd="1" destOrd="0" presId="urn:microsoft.com/office/officeart/2005/8/layout/orgChart1"/>
    <dgm:cxn modelId="{F067153B-2DE7-47F8-968E-B46231F75936}" type="presParOf" srcId="{BF2127CF-125F-4EF4-8F2C-9CDF775DF500}" destId="{9CB3BDAE-27F9-4306-8382-E7C12EA3E26D}" srcOrd="2" destOrd="0" presId="urn:microsoft.com/office/officeart/2005/8/layout/orgChart1"/>
    <dgm:cxn modelId="{05138696-39BB-446D-9C96-778DAC37F5DF}" type="presParOf" srcId="{DC74058E-9C48-40C2-8D4A-8E97AA3E1493}" destId="{2C0A9952-3771-42DA-91E4-0BDF44F18BDD}" srcOrd="2" destOrd="0" presId="urn:microsoft.com/office/officeart/2005/8/layout/orgChart1"/>
    <dgm:cxn modelId="{1E29D606-6BD7-4583-B048-EBFBE5985C58}" type="presParOf" srcId="{2C0A9952-3771-42DA-91E4-0BDF44F18BDD}" destId="{38E36C4D-C419-4D87-9725-F144E0146C73}" srcOrd="0" destOrd="0" presId="urn:microsoft.com/office/officeart/2005/8/layout/orgChart1"/>
    <dgm:cxn modelId="{B6ED76F5-21D9-425B-A02F-8597879CB6E0}" type="presParOf" srcId="{38E36C4D-C419-4D87-9725-F144E0146C73}" destId="{CB907BBA-2DD1-4E31-BE68-347D3FACA948}" srcOrd="0" destOrd="0" presId="urn:microsoft.com/office/officeart/2005/8/layout/orgChart1"/>
    <dgm:cxn modelId="{F3E7E1DB-288A-4014-9CC3-C77BC2078144}" type="presParOf" srcId="{38E36C4D-C419-4D87-9725-F144E0146C73}" destId="{CF7FCDCD-1E84-4425-95B3-C3076159C563}" srcOrd="1" destOrd="0" presId="urn:microsoft.com/office/officeart/2005/8/layout/orgChart1"/>
    <dgm:cxn modelId="{7C1C94C5-43AD-4CCA-886E-3657D133557B}" type="presParOf" srcId="{2C0A9952-3771-42DA-91E4-0BDF44F18BDD}" destId="{9EDDD11F-4925-4ADE-BFEE-98D0435CC28B}" srcOrd="1" destOrd="0" presId="urn:microsoft.com/office/officeart/2005/8/layout/orgChart1"/>
    <dgm:cxn modelId="{39503B78-F965-423E-84DD-7E5DA8271FDF}" type="presParOf" srcId="{2C0A9952-3771-42DA-91E4-0BDF44F18BDD}" destId="{BA06BABA-BBD5-434F-AE6D-6F7F6D7651AD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512682-6809-4AEA-B07B-39D3D18BE1A6}">
      <dsp:nvSpPr>
        <dsp:cNvPr id="0" name=""/>
        <dsp:cNvSpPr/>
      </dsp:nvSpPr>
      <dsp:spPr>
        <a:xfrm>
          <a:off x="0" y="709675"/>
          <a:ext cx="4262160" cy="2131080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1" kern="1200" dirty="0" smtClean="0"/>
            <a:t>ON-PAGE </a:t>
          </a:r>
        </a:p>
        <a:p>
          <a:pPr lvl="0" algn="ctr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1" kern="1200" dirty="0" smtClean="0"/>
            <a:t>SEO</a:t>
          </a:r>
          <a:endParaRPr lang="en-US" sz="4400" kern="1200" dirty="0"/>
        </a:p>
      </dsp:txBody>
      <dsp:txXfrm>
        <a:off x="0" y="709675"/>
        <a:ext cx="4262160" cy="2131080"/>
      </dsp:txXfrm>
    </dsp:sp>
    <dsp:sp modelId="{F109E5C1-3890-417E-BBAE-2C6974A025E5}">
      <dsp:nvSpPr>
        <dsp:cNvPr id="0" name=""/>
        <dsp:cNvSpPr/>
      </dsp:nvSpPr>
      <dsp:spPr>
        <a:xfrm>
          <a:off x="5161758" y="709888"/>
          <a:ext cx="4262160" cy="213108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9050" cap="rnd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smtClean="0"/>
            <a:t>OFF-PAGE </a:t>
          </a:r>
        </a:p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smtClean="0"/>
            <a:t>SEO</a:t>
          </a:r>
          <a:endParaRPr lang="en-US" sz="4000" kern="1200" dirty="0"/>
        </a:p>
      </dsp:txBody>
      <dsp:txXfrm>
        <a:off x="5161758" y="709888"/>
        <a:ext cx="4262160" cy="21310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512682-6809-4AEA-B07B-39D3D18BE1A6}">
      <dsp:nvSpPr>
        <dsp:cNvPr id="0" name=""/>
        <dsp:cNvSpPr/>
      </dsp:nvSpPr>
      <dsp:spPr>
        <a:xfrm>
          <a:off x="7947" y="811124"/>
          <a:ext cx="3391120" cy="2325584"/>
        </a:xfrm>
        <a:prstGeom prst="rect">
          <a:avLst/>
        </a:prstGeom>
        <a:solidFill>
          <a:schemeClr val="accent1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1" kern="1200" dirty="0" smtClean="0"/>
            <a:t>Black Hat </a:t>
          </a:r>
        </a:p>
        <a:p>
          <a:pPr lvl="0" algn="ctr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1" kern="1200" dirty="0" smtClean="0"/>
            <a:t>SEO</a:t>
          </a:r>
          <a:endParaRPr lang="en-US" sz="4400" kern="1200" dirty="0"/>
        </a:p>
      </dsp:txBody>
      <dsp:txXfrm>
        <a:off x="7947" y="811124"/>
        <a:ext cx="3391120" cy="2325584"/>
      </dsp:txXfrm>
    </dsp:sp>
    <dsp:sp modelId="{F109E5C1-3890-417E-BBAE-2C6974A025E5}">
      <dsp:nvSpPr>
        <dsp:cNvPr id="0" name=""/>
        <dsp:cNvSpPr/>
      </dsp:nvSpPr>
      <dsp:spPr>
        <a:xfrm>
          <a:off x="4200071" y="823982"/>
          <a:ext cx="3038818" cy="2265225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9050" cap="rnd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smtClean="0"/>
            <a:t>White Hat </a:t>
          </a:r>
        </a:p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kern="1200" dirty="0" smtClean="0"/>
            <a:t>SEO</a:t>
          </a:r>
          <a:endParaRPr lang="en-US" sz="4000" kern="1200" dirty="0"/>
        </a:p>
      </dsp:txBody>
      <dsp:txXfrm>
        <a:off x="4200071" y="823982"/>
        <a:ext cx="3038818" cy="2265225"/>
      </dsp:txXfrm>
    </dsp:sp>
    <dsp:sp modelId="{CB907BBA-2DD1-4E31-BE68-347D3FACA948}">
      <dsp:nvSpPr>
        <dsp:cNvPr id="0" name=""/>
        <dsp:cNvSpPr/>
      </dsp:nvSpPr>
      <dsp:spPr>
        <a:xfrm>
          <a:off x="7904570" y="828105"/>
          <a:ext cx="3204015" cy="2256979"/>
        </a:xfrm>
        <a:prstGeom prst="rect">
          <a:avLst/>
        </a:prstGeom>
        <a:gradFill rotWithShape="1">
          <a:gsLst>
            <a:gs pos="0">
              <a:schemeClr val="accent1">
                <a:tint val="98000"/>
                <a:lumMod val="114000"/>
              </a:schemeClr>
            </a:gs>
            <a:gs pos="100000">
              <a:schemeClr val="accent1"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1" kern="1200" dirty="0" smtClean="0"/>
            <a:t>Gray Hat  SEO</a:t>
          </a:r>
          <a:endParaRPr lang="en-US" sz="4400" b="1" kern="1200" dirty="0"/>
        </a:p>
      </dsp:txBody>
      <dsp:txXfrm>
        <a:off x="7904570" y="828105"/>
        <a:ext cx="3204015" cy="22569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5/29/2025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104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8448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59571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4211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79525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43989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15924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508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704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252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86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514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106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963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727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492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74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5/29/2025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0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  <p:sldLayoutId id="2147483843" r:id="rId13"/>
    <p:sldLayoutId id="2147483844" r:id="rId14"/>
    <p:sldLayoutId id="2147483845" r:id="rId15"/>
    <p:sldLayoutId id="2147483846" r:id="rId16"/>
    <p:sldLayoutId id="214748384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0750" y="2095831"/>
            <a:ext cx="9610027" cy="2677648"/>
          </a:xfrm>
        </p:spPr>
        <p:txBody>
          <a:bodyPr/>
          <a:lstStyle/>
          <a:p>
            <a:r>
              <a:rPr lang="en-US" sz="8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Search Engine Optimization(SEO)</a:t>
            </a:r>
            <a:endParaRPr lang="en-US"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1985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earch engine optimization - Computer Science Wiki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00" b="90000" l="4893" r="48055">
                        <a14:foregroundMark x1="32246" y1="27250" x2="32246" y2="27250"/>
                        <a14:foregroundMark x1="31870" y1="23250" x2="31870" y2="23250"/>
                        <a14:foregroundMark x1="31995" y1="20250" x2="31995" y2="20250"/>
                        <a14:foregroundMark x1="39398" y1="11250" x2="39398" y2="11250"/>
                        <a14:foregroundMark x1="38269" y1="16500" x2="38269" y2="16500"/>
                        <a14:foregroundMark x1="37139" y1="14000" x2="37139" y2="14000"/>
                        <a14:foregroundMark x1="36386" y1="11500" x2="36386" y2="11500"/>
                        <a14:foregroundMark x1="35383" y1="16750" x2="35383" y2="16750"/>
                        <a14:foregroundMark x1="32120" y1="19000" x2="32120" y2="19000"/>
                        <a14:foregroundMark x1="29611" y1="30500" x2="29611" y2="30500"/>
                        <a14:foregroundMark x1="33375" y1="29750" x2="33375" y2="29750"/>
                        <a14:foregroundMark x1="34128" y1="31250" x2="34128" y2="31250"/>
                        <a14:foregroundMark x1="35132" y1="32750" x2="35132" y2="32750"/>
                        <a14:foregroundMark x1="36386" y1="33250" x2="36386" y2="33250"/>
                        <a14:foregroundMark x1="37265" y1="33750" x2="37265" y2="33750"/>
                        <a14:foregroundMark x1="38394" y1="33750" x2="38394" y2="33750"/>
                        <a14:foregroundMark x1="40402" y1="33250" x2="40402" y2="33250"/>
                        <a14:foregroundMark x1="43413" y1="31750" x2="43413" y2="31750"/>
                        <a14:foregroundMark x1="43162" y1="29250" x2="43162" y2="29250"/>
                        <a14:foregroundMark x1="40778" y1="33250" x2="42535" y2="32250"/>
                        <a14:foregroundMark x1="44542" y1="33250" x2="44417" y2="29000"/>
                        <a14:foregroundMark x1="45169" y1="29750" x2="45169" y2="29750"/>
                        <a14:foregroundMark x1="46801" y1="29750" x2="46801" y2="29750"/>
                        <a14:foregroundMark x1="47804" y1="30750" x2="47804" y2="30750"/>
                        <a14:foregroundMark x1="28482" y1="31500" x2="28482" y2="31500"/>
                        <a14:foregroundMark x1="28607" y1="36500" x2="28607" y2="36500"/>
                        <a14:foregroundMark x1="28607" y1="36500" x2="31368" y2="33750"/>
                        <a14:foregroundMark x1="22710" y1="37000" x2="24341" y2="35750"/>
                        <a14:foregroundMark x1="22083" y1="37500" x2="22083" y2="37500"/>
                        <a14:foregroundMark x1="26098" y1="38250" x2="26098" y2="38250"/>
                        <a14:foregroundMark x1="37265" y1="18250" x2="37265" y2="18250"/>
                        <a14:foregroundMark x1="38018" y1="18000" x2="40652" y2="17000"/>
                        <a14:foregroundMark x1="34003" y1="14250" x2="38269" y2="11000"/>
                        <a14:foregroundMark x1="39900" y1="20750" x2="41907" y2="20500"/>
                        <a14:foregroundMark x1="24843" y1="38000" x2="27854" y2="37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22" r="50696" b="57476"/>
          <a:stretch/>
        </p:blipFill>
        <p:spPr>
          <a:xfrm>
            <a:off x="5575610" y="331764"/>
            <a:ext cx="6458600" cy="32031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3715" y="809965"/>
            <a:ext cx="60785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Black Hat </a:t>
            </a:r>
          </a:p>
          <a:p>
            <a:r>
              <a:rPr lang="en-US" sz="6000" dirty="0" smtClean="0"/>
              <a:t>Strategies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23715" y="3653584"/>
            <a:ext cx="10494412" cy="26776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Duplicate content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Keyword Stuffing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Cloaking  (Mask)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Hidden test/ links</a:t>
            </a:r>
          </a:p>
        </p:txBody>
      </p:sp>
    </p:spTree>
    <p:extLst>
      <p:ext uri="{BB962C8B-B14F-4D97-AF65-F5344CB8AC3E}">
        <p14:creationId xmlns:p14="http://schemas.microsoft.com/office/powerpoint/2010/main" val="12792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1664" y="563671"/>
            <a:ext cx="3319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</a:rPr>
              <a:t>Keyword</a:t>
            </a:r>
            <a:endParaRPr lang="en-US" sz="4800" dirty="0">
              <a:solidFill>
                <a:schemeClr val="accent1">
                  <a:lumMod val="75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01664" y="1490597"/>
            <a:ext cx="6538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</a:t>
            </a:r>
            <a:r>
              <a:rPr lang="en-US" sz="2400" dirty="0" smtClean="0"/>
              <a:t>t’s the word or phrase for which you want a specific page to rank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801664" y="2897820"/>
            <a:ext cx="2962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Short-tail keyword: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814489" y="4674758"/>
            <a:ext cx="2949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Long-tail keyword: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260123" y="3381198"/>
            <a:ext cx="5019323" cy="870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General </a:t>
            </a:r>
            <a:r>
              <a:rPr lang="en-US" dirty="0" smtClean="0"/>
              <a:t>keywords. Use for general query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For example: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Story book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60123" y="5311297"/>
            <a:ext cx="4889480" cy="13388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Specific keyword. Use for specific query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For example: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Moral story book for kids,</a:t>
            </a:r>
          </a:p>
          <a:p>
            <a:pPr>
              <a:lnSpc>
                <a:spcPct val="150000"/>
              </a:lnSpc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                        Moral story books in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english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9" name="Picture 8" descr="2023년 자립준비청년 매입임대주택에 대한 모집 안내 및 신청 방법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274" y="2321594"/>
            <a:ext cx="5393789" cy="376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17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47404" y="1938727"/>
            <a:ext cx="7197804" cy="4678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 smtClean="0"/>
              <a:t>Keyword </a:t>
            </a:r>
            <a:r>
              <a:rPr lang="en-US" sz="2800" dirty="0"/>
              <a:t>Stuffing &amp; </a:t>
            </a:r>
            <a:r>
              <a:rPr lang="en-US" sz="2800" dirty="0" smtClean="0"/>
              <a:t>Over-Optimization</a:t>
            </a:r>
            <a:endParaRPr lang="en-US" sz="2800" dirty="0"/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/>
              <a:t>Ignoring Mobile Optimization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/>
              <a:t>Poor Website Speed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/>
              <a:t>Lack of High-Quality Backlinks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800" dirty="0"/>
              <a:t>Duplicate Content Issues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80902" y="1022466"/>
            <a:ext cx="81515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Common SEO Mistakes to </a:t>
            </a:r>
            <a:r>
              <a:rPr lang="en-US" sz="4000" b="1" dirty="0" smtClean="0"/>
              <a:t>Avoid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83194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09701" y="2867891"/>
            <a:ext cx="74482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smtClean="0">
                <a:latin typeface="Algerian" panose="04020705040A02060702" pitchFamily="82" charset="0"/>
              </a:rPr>
              <a:t>THANK YOU</a:t>
            </a:r>
            <a:endParaRPr lang="en-US" sz="96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74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51770" y="563672"/>
            <a:ext cx="67487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rial Rounded MT Bold" panose="020F0704030504030204" pitchFamily="34" charset="0"/>
              </a:rPr>
              <a:t>How Search Engine Work?</a:t>
            </a:r>
            <a:endParaRPr lang="en-US" sz="4000" dirty="0">
              <a:latin typeface="Arial Rounded MT Bold" panose="020F0704030504030204" pitchFamily="34" charset="0"/>
            </a:endParaRPr>
          </a:p>
        </p:txBody>
      </p:sp>
      <p:pic>
        <p:nvPicPr>
          <p:cNvPr id="4" name="Picture 3" descr="Ser tutora en la red.: CUESTIONARIO DE GAMIFICACIÓN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688" y="3848448"/>
            <a:ext cx="2794000" cy="2768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519810" y="2115142"/>
            <a:ext cx="2267211" cy="1327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Crawler</a:t>
            </a:r>
          </a:p>
          <a:p>
            <a:pPr algn="ctr"/>
            <a:r>
              <a:rPr lang="en-US" sz="2000" dirty="0" smtClean="0"/>
              <a:t>(Spider)</a:t>
            </a:r>
            <a:endParaRPr lang="en-US" sz="2000" dirty="0"/>
          </a:p>
        </p:txBody>
      </p:sp>
      <p:sp>
        <p:nvSpPr>
          <p:cNvPr id="8" name="Right Arrow 7"/>
          <p:cNvSpPr/>
          <p:nvPr/>
        </p:nvSpPr>
        <p:spPr>
          <a:xfrm>
            <a:off x="6172509" y="2473064"/>
            <a:ext cx="1427967" cy="450937"/>
          </a:xfrm>
          <a:prstGeom prst="rightArrow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File:Wikimedia Foundation Servers-8055 14.jpg - Wikimedia Common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878" y="1833615"/>
            <a:ext cx="2430309" cy="16202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959011" y="3452216"/>
            <a:ext cx="199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Local Server</a:t>
            </a:r>
            <a:endParaRPr lang="en-US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 rot="8105079">
            <a:off x="6886493" y="4183173"/>
            <a:ext cx="1427967" cy="450937"/>
          </a:xfrm>
          <a:prstGeom prst="rightArrow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446739" y="4781811"/>
            <a:ext cx="2267211" cy="1327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Indexer</a:t>
            </a:r>
          </a:p>
          <a:p>
            <a:pPr algn="ctr"/>
            <a:r>
              <a:rPr lang="en-US" sz="2000" dirty="0" smtClean="0"/>
              <a:t>(categories)</a:t>
            </a:r>
            <a:endParaRPr lang="en-US" sz="2000" dirty="0"/>
          </a:p>
        </p:txBody>
      </p:sp>
      <p:sp>
        <p:nvSpPr>
          <p:cNvPr id="13" name="Right Arrow 12"/>
          <p:cNvSpPr/>
          <p:nvPr/>
        </p:nvSpPr>
        <p:spPr>
          <a:xfrm>
            <a:off x="2221662" y="2473064"/>
            <a:ext cx="1070969" cy="450937"/>
          </a:xfrm>
          <a:prstGeom prst="rightArrow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 flipH="1">
            <a:off x="3180414" y="5220221"/>
            <a:ext cx="1070969" cy="450937"/>
          </a:xfrm>
          <a:prstGeom prst="rightArrow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SVG &gt; development analysis paperwork strategy - Free SVG Image &amp; Icon ...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15" y="4576446"/>
            <a:ext cx="2550442" cy="173848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11466" y="4549204"/>
            <a:ext cx="1819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Ranking</a:t>
            </a:r>
            <a:endParaRPr lang="en-US" sz="2800" dirty="0"/>
          </a:p>
        </p:txBody>
      </p:sp>
      <p:sp>
        <p:nvSpPr>
          <p:cNvPr id="19" name="TextBox 18"/>
          <p:cNvSpPr txBox="1"/>
          <p:nvPr/>
        </p:nvSpPr>
        <p:spPr>
          <a:xfrm>
            <a:off x="288102" y="2012741"/>
            <a:ext cx="1803742" cy="1168539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 pages</a:t>
            </a:r>
            <a:endParaRPr lang="en-US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7015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25563" y="1215616"/>
            <a:ext cx="56194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Types of SEO</a:t>
            </a: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852603041"/>
              </p:ext>
            </p:extLst>
          </p:nvPr>
        </p:nvGraphicFramePr>
        <p:xfrm>
          <a:off x="1317653" y="3205659"/>
          <a:ext cx="9423919" cy="35922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Arc 11"/>
          <p:cNvSpPr/>
          <p:nvPr/>
        </p:nvSpPr>
        <p:spPr>
          <a:xfrm>
            <a:off x="3788336" y="2715699"/>
            <a:ext cx="5407175" cy="2349805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c 12"/>
          <p:cNvSpPr/>
          <p:nvPr/>
        </p:nvSpPr>
        <p:spPr>
          <a:xfrm flipH="1">
            <a:off x="3341716" y="2715699"/>
            <a:ext cx="6300416" cy="2396628"/>
          </a:xfrm>
          <a:prstGeom prst="arc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 b="1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6359236" y="2360815"/>
            <a:ext cx="5429" cy="354884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29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80034" y="197723"/>
            <a:ext cx="44630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lgerian" panose="04020705040A02060702" pitchFamily="82" charset="0"/>
              </a:rPr>
              <a:t>On Page SEO</a:t>
            </a:r>
            <a:endParaRPr lang="en-US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7373" y="1390337"/>
            <a:ext cx="875411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SEO-friendly </a:t>
            </a:r>
            <a:r>
              <a:rPr lang="en-US" sz="2400" dirty="0"/>
              <a:t>URL </a:t>
            </a:r>
            <a:r>
              <a:rPr lang="en-US" sz="2400" dirty="0" smtClean="0"/>
              <a:t>Structure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Meta keyword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Optimized Meta Descriptions</a:t>
            </a:r>
            <a:r>
              <a:rPr lang="en-US" sz="2400" dirty="0" smtClean="0">
                <a:solidFill>
                  <a:schemeClr val="accent1"/>
                </a:solidFill>
              </a:rPr>
              <a:t> </a:t>
            </a:r>
            <a:r>
              <a:rPr lang="en-US" sz="2400" b="1" dirty="0" smtClean="0">
                <a:solidFill>
                  <a:srgbClr val="0070C0"/>
                </a:solidFill>
              </a:rPr>
              <a:t>(150-160 character) </a:t>
            </a:r>
            <a:r>
              <a:rPr lang="en-US" sz="2400" dirty="0" smtClean="0"/>
              <a:t>&amp; Title Tags </a:t>
            </a:r>
            <a:r>
              <a:rPr lang="en-US" sz="2400" b="1" dirty="0" smtClean="0">
                <a:solidFill>
                  <a:srgbClr val="0070C0"/>
                </a:solidFill>
              </a:rPr>
              <a:t>(50-60 character)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Image (alt)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Heading</a:t>
            </a:r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Internal Linking</a:t>
            </a:r>
          </a:p>
        </p:txBody>
      </p:sp>
    </p:spTree>
    <p:extLst>
      <p:ext uri="{BB962C8B-B14F-4D97-AF65-F5344CB8AC3E}">
        <p14:creationId xmlns:p14="http://schemas.microsoft.com/office/powerpoint/2010/main" val="242694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44007" y="2066794"/>
            <a:ext cx="79540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dirty="0" smtClean="0"/>
              <a:t>Load time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dirty="0" smtClean="0"/>
              <a:t>Redirect pages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dirty="0" smtClean="0"/>
              <a:t>Sitemap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dirty="0" smtClean="0"/>
              <a:t>Structure of website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600" dirty="0" smtClean="0"/>
              <a:t>Mobile Friendly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1044007" y="801759"/>
            <a:ext cx="520687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lgerian" panose="04020705040A02060702" pitchFamily="82" charset="0"/>
              </a:rPr>
              <a:t>Technical SEO</a:t>
            </a:r>
            <a:endParaRPr lang="en-US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93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84" r="2243"/>
          <a:stretch/>
        </p:blipFill>
        <p:spPr>
          <a:xfrm>
            <a:off x="1546168" y="743429"/>
            <a:ext cx="8354290" cy="25686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8" t="10622" r="5678" b="7882"/>
          <a:stretch/>
        </p:blipFill>
        <p:spPr>
          <a:xfrm>
            <a:off x="3491343" y="3590972"/>
            <a:ext cx="7425711" cy="3041344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 flipH="1">
            <a:off x="-44498" y="3408216"/>
            <a:ext cx="1219199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65513" y="464520"/>
            <a:ext cx="23118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URL </a:t>
            </a:r>
            <a:r>
              <a:rPr lang="en-US" sz="2400" dirty="0" err="1" smtClean="0"/>
              <a:t>Sturucture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340821" y="4372495"/>
            <a:ext cx="3150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Meta</a:t>
            </a:r>
          </a:p>
          <a:p>
            <a:r>
              <a:rPr lang="en-US" sz="3600" dirty="0" smtClean="0"/>
              <a:t>Description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4254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52640" y="2297957"/>
            <a:ext cx="106901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800" dirty="0" smtClean="0"/>
              <a:t>Building High-Quality Backlinks</a:t>
            </a:r>
            <a:endParaRPr lang="en-US" sz="2800" dirty="0"/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800" dirty="0"/>
              <a:t>Social Media </a:t>
            </a:r>
            <a:r>
              <a:rPr lang="en-US" sz="2800" dirty="0" smtClean="0"/>
              <a:t>Engagement (ads)</a:t>
            </a:r>
            <a:endParaRPr lang="en-US" sz="2800" dirty="0"/>
          </a:p>
          <a:p>
            <a:pPr marL="457200" indent="-4572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800" dirty="0" smtClean="0"/>
              <a:t>Domain Authority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3254400" y="783767"/>
            <a:ext cx="481093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lgerian" panose="04020705040A02060702" pitchFamily="82" charset="0"/>
              </a:rPr>
              <a:t>OFF Page SEO</a:t>
            </a:r>
            <a:endParaRPr lang="en-US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853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26907" y="1112376"/>
            <a:ext cx="73292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TECHNIQUES of SEO</a:t>
            </a: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607640416"/>
              </p:ext>
            </p:extLst>
          </p:nvPr>
        </p:nvGraphicFramePr>
        <p:xfrm>
          <a:off x="555339" y="2269375"/>
          <a:ext cx="11115730" cy="3981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600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139598" y="614706"/>
            <a:ext cx="60785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White Hat </a:t>
            </a:r>
          </a:p>
          <a:p>
            <a:r>
              <a:rPr lang="en-US" sz="6000" dirty="0" smtClean="0"/>
              <a:t>Strategies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573403" y="3616005"/>
            <a:ext cx="10494412" cy="267765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Quality content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Keyword </a:t>
            </a:r>
            <a:r>
              <a:rPr lang="en-US" sz="2800" dirty="0" err="1" smtClean="0">
                <a:solidFill>
                  <a:schemeClr val="tx1"/>
                </a:solidFill>
              </a:rPr>
              <a:t>planing</a:t>
            </a:r>
            <a:endParaRPr lang="en-US" sz="2800" dirty="0" smtClean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Organic SEO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</a:rPr>
              <a:t>Better UX (user experience)</a:t>
            </a:r>
          </a:p>
        </p:txBody>
      </p:sp>
      <p:pic>
        <p:nvPicPr>
          <p:cNvPr id="2" name="Picture 1" descr="Diccionario SE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3403" y="305966"/>
            <a:ext cx="4081061" cy="278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389</TotalTime>
  <Words>209</Words>
  <Application>Microsoft Office PowerPoint</Application>
  <PresentationFormat>Widescreen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Algerian</vt:lpstr>
      <vt:lpstr>Arial</vt:lpstr>
      <vt:lpstr>Arial Rounded MT Bold</vt:lpstr>
      <vt:lpstr>Century Gothic</vt:lpstr>
      <vt:lpstr>Wingdings</vt:lpstr>
      <vt:lpstr>Wingdings 3</vt:lpstr>
      <vt:lpstr>Ion Boardroom</vt:lpstr>
      <vt:lpstr>Search Engine Optimization(SEO)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Engine Optimization(SEO)</dc:title>
  <dc:creator>Suhaib</dc:creator>
  <cp:lastModifiedBy>Suhaib</cp:lastModifiedBy>
  <cp:revision>34</cp:revision>
  <dcterms:created xsi:type="dcterms:W3CDTF">2025-02-06T10:31:37Z</dcterms:created>
  <dcterms:modified xsi:type="dcterms:W3CDTF">2025-05-29T15:31:55Z</dcterms:modified>
</cp:coreProperties>
</file>

<file path=docProps/thumbnail.jpeg>
</file>